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06199fdcec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06199fdcec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061f8235e6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1061f8235e6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061f8235e6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1061f8235e6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06200f1a7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106200f1a7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06200f1a7c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106200f1a7c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06200f1a7c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106200f1a7c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06200f1a7c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106200f1a7c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106200f1a7c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106200f1a7c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106200f1a7c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106200f1a7c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06200f1a7c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106200f1a7c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6200f1a7c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06200f1a7c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06199fdcec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06199fdcec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0531b1f75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10531b1f75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0531b1f757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10531b1f757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1061f8235e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1061f8235e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1061f8235c9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1061f8235c9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1061f8235e6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1061f8235e6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1061f8235c9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1061f8235c9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1061f8235e6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1061f8235e6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061f8235e6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061f8235e6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061f8235e6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1061f8235e6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8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0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1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9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8"/>
            <a:ext cx="9144001" cy="514251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55" name="Google Shape;55;p13"/>
          <p:cNvSpPr txBox="1"/>
          <p:nvPr/>
        </p:nvSpPr>
        <p:spPr>
          <a:xfrm>
            <a:off x="6138025" y="4309675"/>
            <a:ext cx="2501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18287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&lt;&lt;Customer_ID&gt;&gt;         </a:t>
            </a:r>
            <a:endParaRPr sz="20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22"/>
          <p:cNvSpPr txBox="1"/>
          <p:nvPr/>
        </p:nvSpPr>
        <p:spPr>
          <a:xfrm>
            <a:off x="5213800" y="2380850"/>
            <a:ext cx="2501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18287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&lt;&lt;Customer_ID&gt;&gt;         </a:t>
            </a:r>
            <a:endParaRPr sz="20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24"/>
          <p:cNvSpPr txBox="1"/>
          <p:nvPr/>
        </p:nvSpPr>
        <p:spPr>
          <a:xfrm>
            <a:off x="5495100" y="4289600"/>
            <a:ext cx="2501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18287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&lt;&lt;Customer_ID&gt;&gt;         </a:t>
            </a:r>
            <a:endParaRPr sz="20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6"/>
          <p:cNvSpPr txBox="1"/>
          <p:nvPr/>
        </p:nvSpPr>
        <p:spPr>
          <a:xfrm>
            <a:off x="6138025" y="4309675"/>
            <a:ext cx="2501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18287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&lt;&lt;Customer_ID&gt;&gt;         </a:t>
            </a:r>
            <a:endParaRPr sz="20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05707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8"/>
          <p:cNvSpPr txBox="1"/>
          <p:nvPr/>
        </p:nvSpPr>
        <p:spPr>
          <a:xfrm>
            <a:off x="6248525" y="4128850"/>
            <a:ext cx="2501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18287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&lt;&lt;Customer_ID&gt;&gt;         </a:t>
            </a:r>
            <a:endParaRPr sz="20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013"/>
            <a:ext cx="9144001" cy="51214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30"/>
          <p:cNvSpPr txBox="1"/>
          <p:nvPr/>
        </p:nvSpPr>
        <p:spPr>
          <a:xfrm>
            <a:off x="6127975" y="4229300"/>
            <a:ext cx="2501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18287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&lt;&lt;Customer_ID&gt;&gt;         </a:t>
            </a:r>
            <a:endParaRPr sz="20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25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2515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32"/>
          <p:cNvSpPr txBox="1"/>
          <p:nvPr/>
        </p:nvSpPr>
        <p:spPr>
          <a:xfrm>
            <a:off x="6138025" y="4309675"/>
            <a:ext cx="2501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18287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&lt;&lt;Customer_ID&gt;&gt;         </a:t>
            </a:r>
            <a:endParaRPr sz="20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8"/>
            <a:ext cx="9144001" cy="51425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5"/>
          <p:cNvSpPr txBox="1"/>
          <p:nvPr/>
        </p:nvSpPr>
        <p:spPr>
          <a:xfrm>
            <a:off x="5806500" y="4128850"/>
            <a:ext cx="2501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18287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&lt;&lt;Customer_ID&gt;&gt;         </a:t>
            </a:r>
            <a:endParaRPr sz="20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7"/>
          <p:cNvSpPr txBox="1"/>
          <p:nvPr/>
        </p:nvSpPr>
        <p:spPr>
          <a:xfrm>
            <a:off x="2400950" y="4118800"/>
            <a:ext cx="2501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18287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&lt;&lt;Customer_ID&gt;&gt;         </a:t>
            </a:r>
            <a:endParaRPr sz="20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20"/>
          <p:cNvSpPr txBox="1"/>
          <p:nvPr/>
        </p:nvSpPr>
        <p:spPr>
          <a:xfrm>
            <a:off x="5716100" y="4309675"/>
            <a:ext cx="2501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18287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&lt;&lt;Customer_ID&gt;&gt;         </a:t>
            </a:r>
            <a:endParaRPr sz="20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740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